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Text Files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4709B-9675-B10D-E563-4332F669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"FILE"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61B18-331E-616A-8E89-898145A52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C standard library provides a defined type called </a:t>
            </a:r>
            <a:r>
              <a:rPr lang="en-US" b="1" dirty="0"/>
              <a:t>FILE</a:t>
            </a:r>
            <a:r>
              <a:rPr lang="en-US" dirty="0"/>
              <a:t>, which is defined in the "stdio.h" header file</a:t>
            </a:r>
          </a:p>
          <a:p>
            <a:r>
              <a:rPr lang="en-US" dirty="0"/>
              <a:t>FILE is not a standard data type in C like int, char, or float</a:t>
            </a:r>
          </a:p>
          <a:p>
            <a:r>
              <a:rPr lang="en-US" dirty="0"/>
              <a:t>It is actually a </a:t>
            </a:r>
            <a:r>
              <a:rPr lang="en-US" i="1" dirty="0"/>
              <a:t>structure</a:t>
            </a:r>
            <a:r>
              <a:rPr lang="en-US" dirty="0"/>
              <a:t>, and structures have not been covered in this course yet, but you don't need to understand structures to understand how to manipulate files</a:t>
            </a:r>
          </a:p>
          <a:p>
            <a:r>
              <a:rPr lang="en-US" dirty="0"/>
              <a:t>For now, just understand that a FILE variable keeps track of more than one piece of information</a:t>
            </a:r>
          </a:p>
          <a:p>
            <a:r>
              <a:rPr lang="en-US" dirty="0"/>
              <a:t>For example, it might keep track of the name of a file, the current location within the file, whether the file is opened for input or output, etc.</a:t>
            </a:r>
          </a:p>
          <a:p>
            <a:r>
              <a:rPr lang="en-US" dirty="0"/>
              <a:t>In order to interact with a file in C, you need to declare a variable as a </a:t>
            </a:r>
            <a:r>
              <a:rPr lang="en-US" i="1" dirty="0"/>
              <a:t>pointer</a:t>
            </a:r>
            <a:r>
              <a:rPr lang="en-US" dirty="0"/>
              <a:t> to a FILE</a:t>
            </a:r>
          </a:p>
          <a:p>
            <a:r>
              <a:rPr lang="en-US" dirty="0"/>
              <a:t>It is customary for FILE variable names to begin with "fp" (which stands for file pointer), although this is not required</a:t>
            </a:r>
          </a:p>
          <a:p>
            <a:r>
              <a:rPr lang="en-US" dirty="0"/>
              <a:t>For example, we can declare a file pointer as follows: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FILE *fpSource;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59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D1941-DD2F-D222-219D-651908C6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75576-206D-1A61-85F4-694EB1D04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main types of files stored on computes: </a:t>
            </a:r>
            <a:r>
              <a:rPr lang="en-US" b="1" dirty="0"/>
              <a:t>text files</a:t>
            </a:r>
            <a:r>
              <a:rPr lang="en-US" dirty="0"/>
              <a:t> and </a:t>
            </a:r>
            <a:r>
              <a:rPr lang="en-US" b="1" dirty="0"/>
              <a:t>binary files</a:t>
            </a:r>
          </a:p>
          <a:p>
            <a:r>
              <a:rPr lang="en-US" dirty="0"/>
              <a:t>In this course, we will only be dealing with text files</a:t>
            </a:r>
          </a:p>
          <a:p>
            <a:r>
              <a:rPr lang="en-US" dirty="0"/>
              <a:t>Loosely speaking, a text file is a file in which all characters are readable, and every line ends with a newline character</a:t>
            </a:r>
          </a:p>
          <a:p>
            <a:r>
              <a:rPr lang="en-US" dirty="0"/>
              <a:t>A pointer to FILE in C can be used to access both types of files, but we will be using them only for text files</a:t>
            </a:r>
          </a:p>
        </p:txBody>
      </p:sp>
    </p:spTree>
    <p:extLst>
      <p:ext uri="{BB962C8B-B14F-4D97-AF65-F5344CB8AC3E}">
        <p14:creationId xmlns:p14="http://schemas.microsoft.com/office/powerpoint/2010/main" val="57142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A2085-6DFC-2792-9A18-60E311A6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a Text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A242-E754-DAC5-5B6F-82E1DC6C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Before reading from a text file or writing to a text file, we need to open the file</a:t>
            </a:r>
          </a:p>
          <a:p>
            <a:r>
              <a:rPr lang="en-US" dirty="0"/>
              <a:t>In C, we do this with </a:t>
            </a:r>
            <a:r>
              <a:rPr lang="en-US" i="1" dirty="0"/>
              <a:t>the "fopen" function</a:t>
            </a:r>
          </a:p>
          <a:p>
            <a:r>
              <a:rPr lang="en-US" dirty="0"/>
              <a:t>A function prototype statement for the "fopen" function is:</a:t>
            </a:r>
          </a:p>
          <a:p>
            <a:pPr marL="457200" lvl="1" indent="0">
              <a:buNone/>
            </a:pPr>
            <a:r>
              <a:rPr lang="fr-FR" noProof="1">
                <a:latin typeface="Courier New" panose="02070309020205020404" pitchFamily="49" charset="0"/>
                <a:cs typeface="Courier New" panose="02070309020205020404" pitchFamily="49" charset="0"/>
              </a:rPr>
              <a:t>FILE *fopen(const char *filename, const char *mode);</a:t>
            </a:r>
          </a:p>
          <a:p>
            <a:r>
              <a:rPr lang="en-US" dirty="0"/>
              <a:t>Note that both parameters of "fopen" are strings</a:t>
            </a:r>
          </a:p>
          <a:p>
            <a:pPr lvl="1"/>
            <a:r>
              <a:rPr lang="en-US" dirty="0"/>
              <a:t>The first string represents the name of the text file to open (optionally also containing the path to the file)</a:t>
            </a:r>
          </a:p>
          <a:p>
            <a:pPr lvl="1"/>
            <a:r>
              <a:rPr lang="en-US" dirty="0"/>
              <a:t>The second string represents the </a:t>
            </a:r>
            <a:r>
              <a:rPr lang="en-US" i="1" dirty="0"/>
              <a:t>mode</a:t>
            </a:r>
            <a:r>
              <a:rPr lang="en-US" dirty="0"/>
              <a:t> we are using when we open the file (we'll talk more about possible modes soon)</a:t>
            </a:r>
          </a:p>
          <a:p>
            <a:r>
              <a:rPr lang="en-US" dirty="0"/>
              <a:t>The return value of "fopen" is a pointer to a "FILE" structure (we'll talk more about how to use the return value soon)</a:t>
            </a:r>
          </a:p>
        </p:txBody>
      </p:sp>
    </p:spTree>
    <p:extLst>
      <p:ext uri="{BB962C8B-B14F-4D97-AF65-F5344CB8AC3E}">
        <p14:creationId xmlns:p14="http://schemas.microsoft.com/office/powerpoint/2010/main" val="1649130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953C6-EB71-CB74-AD24-D5CE9C1B8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Modes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CC4BA-9299-DD0C-0746-6CEF2C895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mode</a:t>
            </a:r>
            <a:r>
              <a:rPr lang="en-US" dirty="0"/>
              <a:t> string passed to "fopen" has several possible values; we will be concerned with three:</a:t>
            </a:r>
          </a:p>
          <a:p>
            <a:r>
              <a:rPr lang="en-US" dirty="0"/>
              <a:t>"r" – this opens a text file for reading</a:t>
            </a:r>
          </a:p>
          <a:p>
            <a:pPr lvl="1"/>
            <a:r>
              <a:rPr lang="en-US" dirty="0"/>
              <a:t>If the file exists, and is opened successfully, a pointer to FILE is returned, and this FILE structure records that we are currently looking at the start of the file</a:t>
            </a:r>
          </a:p>
          <a:p>
            <a:pPr lvl="1"/>
            <a:r>
              <a:rPr lang="en-US" dirty="0"/>
              <a:t>If the file does not exist, or the function fails to open the file, it returns NULL</a:t>
            </a:r>
          </a:p>
          <a:p>
            <a:r>
              <a:rPr lang="en-US" dirty="0"/>
              <a:t>"w" – this opens the text file for writing</a:t>
            </a:r>
          </a:p>
          <a:p>
            <a:pPr lvl="1"/>
            <a:r>
              <a:rPr lang="en-US" dirty="0"/>
              <a:t>If a file with the specified name already exists, it is emptied; otherwise, a new file is created</a:t>
            </a:r>
          </a:p>
          <a:p>
            <a:pPr lvl="1"/>
            <a:r>
              <a:rPr lang="en-US" dirty="0"/>
              <a:t>If there is any problem opening the file, NULL us returned</a:t>
            </a:r>
          </a:p>
          <a:p>
            <a:r>
              <a:rPr lang="en-US" dirty="0"/>
              <a:t>"a" – this open the text file for appending to the end of it</a:t>
            </a:r>
          </a:p>
          <a:p>
            <a:pPr lvl="1"/>
            <a:r>
              <a:rPr lang="en-US" dirty="0"/>
              <a:t>If the file with the specified name already exists, the function opens it for writing and records that we are starting at the end of the file</a:t>
            </a:r>
          </a:p>
          <a:p>
            <a:pPr lvl="1"/>
            <a:r>
              <a:rPr lang="en-US" dirty="0"/>
              <a:t>If the file does not exist, a new file is created</a:t>
            </a:r>
          </a:p>
          <a:p>
            <a:pPr lvl="1"/>
            <a:r>
              <a:rPr lang="en-US" dirty="0"/>
              <a:t>If there is any problem opening the file, NULL is returned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428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A031-ECF3-88D9-B3AE-D960A5A66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Return Value of "fopen"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D7D26-5F0E-E2E5-96CA-40890D03C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Suppose we are writing a program that reads from a file called "input.txt" and writes to a file called "output.txt"</a:t>
            </a:r>
          </a:p>
          <a:p>
            <a:r>
              <a:rPr lang="en-US" dirty="0"/>
              <a:t>The declarations of the two file pointers involved could be: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FILE *fpInput;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FILE *fpOutput;</a:t>
            </a:r>
          </a:p>
          <a:p>
            <a:r>
              <a:rPr lang="en-US" dirty="0"/>
              <a:t>The lines that actually open the files for reading and writing would then be: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fpInput = fopen("input.txt", "r");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fpOutput = fopen("output.txt", "w");</a:t>
            </a:r>
          </a:p>
          <a:p>
            <a:r>
              <a:rPr lang="en-US" dirty="0"/>
              <a:t>The first argument to "fopen" does not have to be a constant string; it can be a string variable</a:t>
            </a:r>
          </a:p>
          <a:p>
            <a:r>
              <a:rPr lang="en-US" dirty="0"/>
              <a:t>We'll see an example soon that prompts the user for the names of the files used for input and output</a:t>
            </a:r>
          </a:p>
          <a:p>
            <a:r>
              <a:rPr lang="en-US" dirty="0"/>
              <a:t>Once the files are open for reading or writing, we use other provided functions to access the files; we'll discuss some of these functions shortly</a:t>
            </a:r>
          </a:p>
          <a:p>
            <a:r>
              <a:rPr lang="en-US" dirty="0"/>
              <a:t>When you are done using a FILE pointer, you should close the file; for example: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fclose(fpInput);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fclose(fpOutput);</a:t>
            </a:r>
          </a:p>
        </p:txBody>
      </p:sp>
    </p:spTree>
    <p:extLst>
      <p:ext uri="{BB962C8B-B14F-4D97-AF65-F5344CB8AC3E}">
        <p14:creationId xmlns:p14="http://schemas.microsoft.com/office/powerpoint/2010/main" val="2159039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0672-934A-DA41-0B77-A17FA1535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for Reading from a Text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BDFAB-0764-71C7-5271-16C0A60E2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C standard library contains several functions for reading from, or writing to, a file, once the file is open</a:t>
            </a:r>
          </a:p>
          <a:p>
            <a:r>
              <a:rPr lang="en-US" dirty="0"/>
              <a:t>Here are a few available functions for reading from a text file: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getc(FILE *fp);</a:t>
            </a:r>
          </a:p>
          <a:p>
            <a:pPr lvl="2"/>
            <a:r>
              <a:rPr lang="en-US" dirty="0"/>
              <a:t>This function reads one character from the file described from by "fp"</a:t>
            </a:r>
          </a:p>
          <a:p>
            <a:pPr lvl="2"/>
            <a:r>
              <a:rPr lang="en-US" dirty="0"/>
              <a:t>If it is called multiple times, it reads the next character from the file each time</a:t>
            </a:r>
          </a:p>
          <a:p>
            <a:pPr lvl="2"/>
            <a:r>
              <a:rPr lang="en-US" dirty="0"/>
              <a:t>If no characters remain in the file, it returns EOF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fscanf(FILE *fp, char *format, …);</a:t>
            </a:r>
          </a:p>
          <a:p>
            <a:pPr lvl="2"/>
            <a:r>
              <a:rPr lang="en-US" dirty="0"/>
              <a:t>This function is like "scanf", but it reads from the file described by "fp"</a:t>
            </a:r>
          </a:p>
          <a:p>
            <a:pPr lvl="2"/>
            <a:r>
              <a:rPr lang="en-US" dirty="0"/>
              <a:t>If the end of file is encountered, the function returns EOF; otherwise, it returns the number of values filled in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char *fgets(char *s, int n, FILE *fp);</a:t>
            </a:r>
          </a:p>
          <a:p>
            <a:pPr lvl="2"/>
            <a:r>
              <a:rPr lang="en-US" dirty="0"/>
              <a:t>We saw this function when we covered </a:t>
            </a:r>
            <a:r>
              <a:rPr lang="en-US" i="1" dirty="0"/>
              <a:t>strings</a:t>
            </a:r>
            <a:r>
              <a:rPr lang="en-US" dirty="0"/>
              <a:t>, because the "gets" function has become deprecated</a:t>
            </a:r>
            <a:endParaRPr lang="en-US" i="1" dirty="0"/>
          </a:p>
          <a:p>
            <a:pPr lvl="2"/>
            <a:r>
              <a:rPr lang="en-US" dirty="0"/>
              <a:t>This function returns a line of text from the file described by "fp"</a:t>
            </a:r>
          </a:p>
          <a:p>
            <a:pPr lvl="2"/>
            <a:r>
              <a:rPr lang="en-US" dirty="0"/>
              <a:t>It reads at most n – 1 characters, or until a newline is encountered, whichever happens first</a:t>
            </a:r>
          </a:p>
          <a:p>
            <a:pPr lvl="2"/>
            <a:r>
              <a:rPr lang="en-US" dirty="0"/>
              <a:t>The newline character does not get stripped from the string (the </a:t>
            </a:r>
            <a:r>
              <a:rPr lang="en-US" i="1" dirty="0"/>
              <a:t>null character</a:t>
            </a:r>
            <a:r>
              <a:rPr lang="en-US" dirty="0"/>
              <a:t> is added after it)</a:t>
            </a:r>
          </a:p>
          <a:p>
            <a:pPr lvl="2"/>
            <a:r>
              <a:rPr lang="en-US" dirty="0"/>
              <a:t>The function returns a pointer to the string to which we are writing characters, or NULL if either EOF is encountered or an error occurs</a:t>
            </a:r>
          </a:p>
        </p:txBody>
      </p:sp>
    </p:spTree>
    <p:extLst>
      <p:ext uri="{BB962C8B-B14F-4D97-AF65-F5344CB8AC3E}">
        <p14:creationId xmlns:p14="http://schemas.microsoft.com/office/powerpoint/2010/main" val="3023834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358A7-1DB2-672F-97B5-3A8A83EC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for Writing to a Text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3B065-D544-9B9F-8529-6F09045A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There are corresponding functions for writing to a text file; here are a few: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putc(int c, FILE *fp);</a:t>
            </a:r>
          </a:p>
          <a:p>
            <a:pPr lvl="2"/>
            <a:r>
              <a:rPr lang="en-US" dirty="0"/>
              <a:t>This function interprets "c" as a character and writes it to the file described by "fp"</a:t>
            </a:r>
          </a:p>
          <a:p>
            <a:pPr lvl="2"/>
            <a:r>
              <a:rPr lang="en-US" dirty="0"/>
              <a:t>It also returns the character written, or EOF if an error occurs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fprintf(FILE *fp, char *format, …);</a:t>
            </a:r>
          </a:p>
          <a:p>
            <a:pPr lvl="2"/>
            <a:r>
              <a:rPr lang="en-US" dirty="0"/>
              <a:t>This function is like "printf", but writes to the file described by "fp"</a:t>
            </a:r>
          </a:p>
          <a:p>
            <a:pPr lvl="2"/>
            <a:r>
              <a:rPr lang="en-US" dirty="0"/>
              <a:t>It returns the number of characters written, or some negative value if an error occurs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fputs(const char *s, FILE *fp);</a:t>
            </a:r>
          </a:p>
          <a:p>
            <a:pPr lvl="2"/>
            <a:r>
              <a:rPr lang="en-US" dirty="0"/>
              <a:t>We also saw this function when we covered strings, although the "puts" function still exists</a:t>
            </a:r>
            <a:endParaRPr lang="en-US" i="1" dirty="0"/>
          </a:p>
          <a:p>
            <a:pPr lvl="2"/>
            <a:r>
              <a:rPr lang="en-US" dirty="0"/>
              <a:t>This function writes a string to the file described by "fp"</a:t>
            </a:r>
          </a:p>
          <a:p>
            <a:pPr lvl="2"/>
            <a:r>
              <a:rPr lang="en-US" dirty="0"/>
              <a:t>Unlike the "puts" function, "fputs" does not automatically add a newline to the end of the line</a:t>
            </a:r>
          </a:p>
          <a:p>
            <a:pPr lvl="2"/>
            <a:r>
              <a:rPr lang="en-US" dirty="0"/>
              <a:t>The function returns EOF if an error occurs, and some non-negative value otherwise</a:t>
            </a:r>
          </a:p>
          <a:p>
            <a:r>
              <a:rPr lang="en-US" dirty="0"/>
              <a:t>After opening a text file with "fopen", the function on the previous slide and here can be used to access the file</a:t>
            </a:r>
          </a:p>
          <a:p>
            <a:r>
              <a:rPr lang="en-US" dirty="0"/>
              <a:t>As mentioned earlier, when a program has finished with a file, the file should be close using "fclose"</a:t>
            </a:r>
          </a:p>
        </p:txBody>
      </p:sp>
    </p:spTree>
    <p:extLst>
      <p:ext uri="{BB962C8B-B14F-4D97-AF65-F5344CB8AC3E}">
        <p14:creationId xmlns:p14="http://schemas.microsoft.com/office/powerpoint/2010/main" val="2721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F2DB-B0B9-9DFA-98E3-F817D551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Automatic FILE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19A22-1F45-CE50-407A-2B8829CA1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There are three FILE pointers created automatically, declared in "stdio.h"</a:t>
            </a:r>
          </a:p>
          <a:p>
            <a:pPr lvl="1"/>
            <a:r>
              <a:rPr lang="en-US" dirty="0"/>
              <a:t>The FILE pointer "stdin"</a:t>
            </a:r>
          </a:p>
          <a:p>
            <a:pPr lvl="2"/>
            <a:r>
              <a:rPr lang="en-US" dirty="0"/>
              <a:t>This points to a FILE structure describing standard input</a:t>
            </a:r>
          </a:p>
          <a:p>
            <a:pPr lvl="2"/>
            <a:r>
              <a:rPr lang="en-US" dirty="0"/>
              <a:t>As we have seen in previous lectures, this typically comes from the keyboard, but it can be redirected</a:t>
            </a:r>
          </a:p>
          <a:p>
            <a:pPr lvl="1"/>
            <a:r>
              <a:rPr lang="en-US" dirty="0"/>
              <a:t>The FILE pointer "stdout"</a:t>
            </a:r>
          </a:p>
          <a:p>
            <a:pPr lvl="2"/>
            <a:r>
              <a:rPr lang="en-US" dirty="0"/>
              <a:t>This points to a FILE structure describing standard output</a:t>
            </a:r>
          </a:p>
          <a:p>
            <a:pPr lvl="2"/>
            <a:r>
              <a:rPr lang="en-US" dirty="0"/>
              <a:t>As we have seen in previous lectures, this typically gets displayed to the monitor (e.g., in a terminal), but it can also be redirected</a:t>
            </a:r>
          </a:p>
          <a:p>
            <a:pPr lvl="1"/>
            <a:r>
              <a:rPr lang="en-US" dirty="0"/>
              <a:t>The FILE pointer "stderr"</a:t>
            </a:r>
          </a:p>
          <a:p>
            <a:pPr lvl="2"/>
            <a:r>
              <a:rPr lang="en-US" dirty="0"/>
              <a:t>This points to a FILE structure describing standard error</a:t>
            </a:r>
          </a:p>
          <a:p>
            <a:pPr lvl="2"/>
            <a:r>
              <a:rPr lang="en-US" dirty="0"/>
              <a:t>Messages printed to standard error by default get displayed to the same place as messages printed to "stdout"</a:t>
            </a:r>
          </a:p>
          <a:p>
            <a:pPr lvl="2"/>
            <a:r>
              <a:rPr lang="en-US" dirty="0"/>
              <a:t>However, it can also be redirected; redirecting one of "stdout" or "stderr" does not automatically redirect the other</a:t>
            </a:r>
          </a:p>
          <a:p>
            <a:pPr lvl="2"/>
            <a:r>
              <a:rPr lang="en-US" dirty="0"/>
              <a:t>It is common to redirect "stderr" to refer to a log file, used to collect error messages</a:t>
            </a:r>
          </a:p>
          <a:p>
            <a:r>
              <a:rPr lang="en-US" dirty="0"/>
              <a:t>These FILE pointers can be used with the functions described on the previous two slides</a:t>
            </a:r>
          </a:p>
          <a:p>
            <a:r>
              <a:rPr lang="en-US" dirty="0"/>
              <a:t>We have already seen "stdin" used with "fgets" and "stdout" used with "fputs" when we covered strings</a:t>
            </a:r>
          </a:p>
        </p:txBody>
      </p:sp>
    </p:spTree>
    <p:extLst>
      <p:ext uri="{BB962C8B-B14F-4D97-AF65-F5344CB8AC3E}">
        <p14:creationId xmlns:p14="http://schemas.microsoft.com/office/powerpoint/2010/main" val="76346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DC9FF-97CB-CE97-A2CC-3E289A4B9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 Program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04534-5F34-C09E-F57E-4C8202E07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program on the next slide (across two columns) puts together what we've learned in this topic and the previous topic (I will run it in class)</a:t>
            </a:r>
          </a:p>
          <a:p>
            <a:r>
              <a:rPr lang="en-US" dirty="0"/>
              <a:t>The program prompts the user for the names of an input and an output copy; the names are stored in strings</a:t>
            </a:r>
          </a:p>
          <a:p>
            <a:pPr lvl="1"/>
            <a:r>
              <a:rPr lang="en-US" dirty="0"/>
              <a:t>The "scanf" function is used to read the filenames</a:t>
            </a:r>
          </a:p>
          <a:p>
            <a:pPr lvl="1"/>
            <a:r>
              <a:rPr lang="en-US" dirty="0"/>
              <a:t>The width modifier is used to make sure the arrays don't overflow (leaving room for a null character)</a:t>
            </a:r>
          </a:p>
          <a:p>
            <a:pPr lvl="1"/>
            <a:r>
              <a:rPr lang="en-US" dirty="0"/>
              <a:t>The input buffer is cleared after the first filename is read, in case the entire string was not read</a:t>
            </a:r>
          </a:p>
          <a:p>
            <a:r>
              <a:rPr lang="en-US" dirty="0"/>
              <a:t>One file is opened for reading, one for writing</a:t>
            </a:r>
          </a:p>
          <a:p>
            <a:r>
              <a:rPr lang="en-US" dirty="0"/>
              <a:t>The program checks for errors in both cases (writing potential error message to "stderr")</a:t>
            </a:r>
          </a:p>
          <a:p>
            <a:r>
              <a:rPr lang="en-US" dirty="0"/>
              <a:t>A simple loop reads one character at a time from the input file and writes each character to the output file; it stops when EOF is encountered</a:t>
            </a:r>
          </a:p>
          <a:p>
            <a:r>
              <a:rPr lang="en-US" dirty="0"/>
              <a:t>The files are both closed at the end of the program</a:t>
            </a:r>
          </a:p>
          <a:p>
            <a:r>
              <a:rPr lang="en-US" dirty="0"/>
              <a:t>We'll also look at (and run) a second version in class that reads and writes one line at a time instead of one character at a time; both versions are posted on the class website</a:t>
            </a:r>
          </a:p>
        </p:txBody>
      </p:sp>
    </p:spTree>
    <p:extLst>
      <p:ext uri="{BB962C8B-B14F-4D97-AF65-F5344CB8AC3E}">
        <p14:creationId xmlns:p14="http://schemas.microsoft.com/office/powerpoint/2010/main" val="100440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309D6-98D7-CB04-27C4-1FABB0E59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556" y="728870"/>
            <a:ext cx="5420139" cy="544809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FILE *fpSource, *fpDest;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char sname[40], dname[40];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char c;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printf("Enter name of source file: 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scanf("%39s", sname);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while(getchar() != '\n');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printf("Enter name of destination file: 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scanf("%39s", dname);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fpSource = fopen(sname, "r");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(fpSource == NULL)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fprintf(stderr,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"Error opening source file!\n");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2C15B6-97B6-AD42-587A-36B0ED476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76730" y="728870"/>
            <a:ext cx="5870713" cy="544809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fpDest = fopen(dname, "w");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(fpDest == NULL)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fprintf(stderr,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"Error opening destination file!\n");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while ((c = getc(fpSource)) != EOF)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putc(c, fpDest);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fclose(fpSource);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fclose(fpDest);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17476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B73748-D9E6-2119-80C7-7E672FFA0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Palindromes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5E632D-F52C-1F36-9C7F-09BDD3CA0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palindrome is a string such that the letters in the string are the same when read forwards or backwards</a:t>
            </a:r>
          </a:p>
          <a:p>
            <a:r>
              <a:rPr lang="en-US" dirty="0"/>
              <a:t>Examples of palindromes include:</a:t>
            </a:r>
          </a:p>
          <a:p>
            <a:pPr lvl="1"/>
            <a:r>
              <a:rPr lang="en-US" dirty="0"/>
              <a:t>Bob</a:t>
            </a:r>
          </a:p>
          <a:p>
            <a:pPr lvl="1"/>
            <a:r>
              <a:rPr lang="en-US" dirty="0"/>
              <a:t>Madam, I'm Adam</a:t>
            </a:r>
          </a:p>
          <a:p>
            <a:pPr lvl="1"/>
            <a:r>
              <a:rPr lang="en-US" dirty="0"/>
              <a:t>We? I vote cinema. Me. Nice to view!</a:t>
            </a:r>
          </a:p>
          <a:p>
            <a:r>
              <a:rPr lang="en-US" dirty="0"/>
              <a:t>Typically, non-letters are ignored, and checks for palindromes are case-insensitive</a:t>
            </a:r>
          </a:p>
          <a:p>
            <a:r>
              <a:rPr lang="en-US" dirty="0"/>
              <a:t>We will examine a program that reads strings from an input file, one line at  a time, and detects whether each string is a palindrome</a:t>
            </a:r>
          </a:p>
          <a:p>
            <a:r>
              <a:rPr lang="en-US" dirty="0"/>
              <a:t>The resulting decisions are written to an output file</a:t>
            </a:r>
          </a:p>
          <a:p>
            <a:r>
              <a:rPr lang="en-US" dirty="0"/>
              <a:t>I will run the program in class, </a:t>
            </a:r>
            <a:r>
              <a:rPr lang="en-US"/>
              <a:t>and the code is posted on our course website</a:t>
            </a:r>
            <a:endParaRPr lang="en-US" dirty="0"/>
          </a:p>
          <a:p>
            <a:r>
              <a:rPr lang="en-US" dirty="0"/>
              <a:t>There are multiple possible algorithms for this; the solution we cover represents one of them</a:t>
            </a:r>
          </a:p>
          <a:p>
            <a:r>
              <a:rPr lang="en-US" dirty="0"/>
              <a:t>This program uses several of the concepts we learned about in the course so far</a:t>
            </a:r>
          </a:p>
        </p:txBody>
      </p:sp>
    </p:spTree>
    <p:extLst>
      <p:ext uri="{BB962C8B-B14F-4D97-AF65-F5344CB8AC3E}">
        <p14:creationId xmlns:p14="http://schemas.microsoft.com/office/powerpoint/2010/main" val="189389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10150</TotalTime>
  <Words>2075</Words>
  <Application>Microsoft Office PowerPoint</Application>
  <PresentationFormat>Widescreen</PresentationFormat>
  <Paragraphs>157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Office Theme</vt:lpstr>
      <vt:lpstr>CS 160: Introduction to Procedural Programming and ECE 160: Introduction to Programming for Electrical Engineers  Topic: Text Files</vt:lpstr>
      <vt:lpstr>The "FILE" Type</vt:lpstr>
      <vt:lpstr>Text Files</vt:lpstr>
      <vt:lpstr>Opening a Text File</vt:lpstr>
      <vt:lpstr>File Modes</vt:lpstr>
      <vt:lpstr>Using the Return Value of "fopen"</vt:lpstr>
      <vt:lpstr>Functions for Reading from a Text File</vt:lpstr>
      <vt:lpstr>Functions for Writing to a Text File</vt:lpstr>
      <vt:lpstr>Three Automatic FILE Pointers</vt:lpstr>
      <vt:lpstr>Text File Program Example</vt:lpstr>
      <vt:lpstr>PowerPoint Presentation</vt:lpstr>
      <vt:lpstr>Palindromes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394</cp:revision>
  <dcterms:created xsi:type="dcterms:W3CDTF">2020-08-29T03:38:10Z</dcterms:created>
  <dcterms:modified xsi:type="dcterms:W3CDTF">2026-03-26T10:44:20Z</dcterms:modified>
</cp:coreProperties>
</file>