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9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9408" y="1161789"/>
            <a:ext cx="9553184" cy="4534422"/>
          </a:xfrm>
        </p:spPr>
        <p:txBody>
          <a:bodyPr>
            <a:normAutofit/>
          </a:bodyPr>
          <a:lstStyle/>
          <a:p>
            <a:r>
              <a:rPr lang="en-US" sz="4800" b="1" dirty="0"/>
              <a:t>CS 160: Introduction to</a:t>
            </a:r>
            <a:br>
              <a:rPr lang="en-US" sz="4800" b="1" dirty="0"/>
            </a:br>
            <a:r>
              <a:rPr lang="en-US" sz="4800" b="1" dirty="0"/>
              <a:t>Procedural Programming</a:t>
            </a:r>
            <a:br>
              <a:rPr lang="en-US" sz="4800" dirty="0"/>
            </a:br>
            <a:r>
              <a:rPr lang="en-US" sz="2400" dirty="0"/>
              <a:t>and</a:t>
            </a:r>
            <a:br>
              <a:rPr lang="en-US" sz="4800" dirty="0"/>
            </a:br>
            <a:r>
              <a:rPr lang="en-US" sz="4800" b="1" dirty="0"/>
              <a:t>ECE 160: Introduction to Programming for Electrical Engineers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Topic: </a:t>
            </a:r>
            <a:r>
              <a:rPr lang="en-US" sz="4800" i="1" dirty="0"/>
              <a:t>Pointers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50B29-4F3C-8E7E-E8BB-0B0F66FA6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CDA86-42AD-C821-4608-C05645EA9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pointer</a:t>
            </a:r>
            <a:r>
              <a:rPr lang="en-US" dirty="0"/>
              <a:t> is a </a:t>
            </a:r>
            <a:r>
              <a:rPr lang="en-US" i="1" dirty="0"/>
              <a:t>variable</a:t>
            </a:r>
            <a:r>
              <a:rPr lang="en-US" dirty="0"/>
              <a:t> whose value represents a memory address</a:t>
            </a:r>
          </a:p>
          <a:p>
            <a:r>
              <a:rPr lang="en-US" dirty="0"/>
              <a:t>The memory address that the pointer stores (i.e., that memory address represented by the pointer) will contain a value of a certain type</a:t>
            </a:r>
          </a:p>
          <a:p>
            <a:r>
              <a:rPr lang="en-US" dirty="0"/>
              <a:t>We say that a pointer </a:t>
            </a:r>
            <a:r>
              <a:rPr lang="en-US" i="1" dirty="0"/>
              <a:t>points to</a:t>
            </a:r>
            <a:r>
              <a:rPr lang="en-US" dirty="0"/>
              <a:t> the memory address that it stores</a:t>
            </a:r>
          </a:p>
          <a:p>
            <a:r>
              <a:rPr lang="en-US" dirty="0"/>
              <a:t>Sometimes, a pointer will point to another variable</a:t>
            </a:r>
          </a:p>
          <a:p>
            <a:r>
              <a:rPr lang="en-US" dirty="0"/>
              <a:t>Remember that a variable (including a pointer variable) is a named memory address</a:t>
            </a:r>
          </a:p>
          <a:p>
            <a:pPr lvl="1"/>
            <a:r>
              <a:rPr lang="en-US" dirty="0"/>
              <a:t>Each variable has a type</a:t>
            </a:r>
          </a:p>
          <a:p>
            <a:pPr lvl="1"/>
            <a:r>
              <a:rPr lang="en-US" dirty="0"/>
              <a:t>The type of the variable determines, among other things, the number of bytes in memory set aside for the variable</a:t>
            </a:r>
          </a:p>
          <a:p>
            <a:r>
              <a:rPr lang="en-US" dirty="0"/>
              <a:t>Some beginner programmers consider pointers to be the most confusing topic when learning to program in C or C++; a couple of reasons for this are:</a:t>
            </a:r>
          </a:p>
          <a:p>
            <a:pPr lvl="1"/>
            <a:r>
              <a:rPr lang="en-US" dirty="0"/>
              <a:t>Pointers do not explicitly exist in several other popular programming languages (at least, not explicitly)</a:t>
            </a:r>
          </a:p>
          <a:p>
            <a:pPr lvl="1"/>
            <a:r>
              <a:rPr lang="en-US" dirty="0"/>
              <a:t>Many programmers don’t really like to think about what is going on in memory when they are using variables</a:t>
            </a:r>
          </a:p>
        </p:txBody>
      </p:sp>
    </p:spTree>
    <p:extLst>
      <p:ext uri="{BB962C8B-B14F-4D97-AF65-F5344CB8AC3E}">
        <p14:creationId xmlns:p14="http://schemas.microsoft.com/office/powerpoint/2010/main" val="3845393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C9CA5-AAC7-F101-CAD8-2205D4615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in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D3FAF-5AB1-8913-1380-936A4DC36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program shown two slides from now is our first example of a pointer in a C program (I will compile and run it in class)</a:t>
            </a:r>
          </a:p>
          <a:p>
            <a:r>
              <a:rPr lang="en-US" dirty="0"/>
              <a:t>One time when I ran the program, I saw the following output: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value of x is 5.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address of x is 0x7ffffcc3c.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value of p is 0x7ffffcc3c.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value that p points to is 5.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address of p is 0x7ffffcc30.</a:t>
            </a:r>
          </a:p>
          <a:p>
            <a:r>
              <a:rPr lang="en-US" dirty="0"/>
              <a:t>The specific values shown will not always all be the same as what we see here</a:t>
            </a:r>
          </a:p>
          <a:p>
            <a:pPr lvl="1"/>
            <a:r>
              <a:rPr lang="en-US" dirty="0"/>
              <a:t>The first and fourth values will always be 5</a:t>
            </a:r>
          </a:p>
          <a:p>
            <a:pPr lvl="1"/>
            <a:r>
              <a:rPr lang="en-US" dirty="0"/>
              <a:t>The second and third values will always be the same as each other</a:t>
            </a:r>
          </a:p>
          <a:p>
            <a:pPr lvl="1"/>
            <a:r>
              <a:rPr lang="en-US" dirty="0"/>
              <a:t>The fifth value will always be different (but close to) the second and third 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905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40E07-59AA-2A62-3B82-EEA6FE9B3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Pointer Program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4A7E3-E0E1-CEC3-38B5-15D71ED50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*p;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x = 5;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 = &amp;x;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printf("The value of x is %d.\n", x);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printf("The address of x is %p.\n", &amp;x);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printf("The value of p is %p.\n", p);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printf("The value that p points to is %d.\n", *p);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printf("The address of p is %p.\n", &amp;p);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95024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1BDA1-5291-9C2A-CF68-3629EA3FD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Declaring and Assigning Values to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FA8B9-AE60-BC4D-91B3-2E2F6878E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Remember that a pointer is just a variable that stores a memory address</a:t>
            </a:r>
          </a:p>
          <a:p>
            <a:r>
              <a:rPr lang="en-US" dirty="0"/>
              <a:t>In the current program, the line that declares the pointer variable is: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*p;</a:t>
            </a:r>
          </a:p>
          <a:p>
            <a:r>
              <a:rPr lang="en-US" dirty="0"/>
              <a:t>The asterisk (*) in the declaration is telling the compiler that "p" is a pointer; in this case, a pointer to an "int"</a:t>
            </a:r>
          </a:p>
          <a:p>
            <a:r>
              <a:rPr lang="en-US" dirty="0"/>
              <a:t>In this program, we are not initializing the pointer to point to anything in the declaration</a:t>
            </a:r>
          </a:p>
          <a:p>
            <a:r>
              <a:rPr lang="en-US" dirty="0"/>
              <a:t>This program also has an ordinary "int" named "x", which his initialized to the value of 5</a:t>
            </a:r>
          </a:p>
          <a:p>
            <a:r>
              <a:rPr lang="en-US" dirty="0"/>
              <a:t>We then assign the memory address of "x" to "p" with this line: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 = &amp;x;</a:t>
            </a:r>
          </a:p>
          <a:p>
            <a:r>
              <a:rPr lang="en-US" dirty="0"/>
              <a:t>Recall that the ampersand (&amp;) is the </a:t>
            </a:r>
            <a:r>
              <a:rPr lang="en-US" b="1" dirty="0"/>
              <a:t>address-of operator</a:t>
            </a:r>
          </a:p>
          <a:p>
            <a:pPr lvl="1"/>
            <a:r>
              <a:rPr lang="en-US" dirty="0"/>
              <a:t>This operator applied to a variable evaluates to the memory address of that variable</a:t>
            </a:r>
          </a:p>
          <a:p>
            <a:pPr lvl="1"/>
            <a:r>
              <a:rPr lang="en-US" dirty="0"/>
              <a:t>We have seen this before when using "scanf" (and the reason we need it will make more sense later in this topic)</a:t>
            </a:r>
          </a:p>
          <a:p>
            <a:r>
              <a:rPr lang="en-US" dirty="0"/>
              <a:t>As mentioned earlier, we say that a pointer </a:t>
            </a:r>
            <a:r>
              <a:rPr lang="en-US" i="1" dirty="0"/>
              <a:t>points to</a:t>
            </a:r>
            <a:r>
              <a:rPr lang="en-US" dirty="0"/>
              <a:t> the memory address that it stores</a:t>
            </a:r>
          </a:p>
          <a:p>
            <a:r>
              <a:rPr lang="en-US" dirty="0"/>
              <a:t>We often draw this pictorially using arrows (I'll show examples in class)</a:t>
            </a:r>
          </a:p>
        </p:txBody>
      </p:sp>
    </p:spTree>
    <p:extLst>
      <p:ext uri="{BB962C8B-B14F-4D97-AF65-F5344CB8AC3E}">
        <p14:creationId xmlns:p14="http://schemas.microsoft.com/office/powerpoint/2010/main" val="1870210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57B3-02B6-47AF-9DB8-10795E829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Displaying Pointer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5078B-F4B0-8285-86A6-7BFAEB909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Consider the first three "printf" statements in the program</a:t>
            </a:r>
          </a:p>
          <a:p>
            <a:r>
              <a:rPr lang="en-US" dirty="0"/>
              <a:t>The first "printf" is just displaying the value "x", which is an "int", and the value is 5</a:t>
            </a:r>
          </a:p>
          <a:p>
            <a:r>
              <a:rPr lang="en-US" dirty="0"/>
              <a:t>The second "printf" is displaying the memory address where the variable "x" is stored in memory</a:t>
            </a:r>
          </a:p>
          <a:p>
            <a:r>
              <a:rPr lang="en-US" dirty="0"/>
              <a:t>It is important to use the "%p" format specifier when printing out memory addresses, since on some systems, integers are not the same size as memory addresses</a:t>
            </a:r>
          </a:p>
          <a:p>
            <a:r>
              <a:rPr lang="en-US" dirty="0"/>
              <a:t>The "%p" format specifier also causes the memory address to be printed out in </a:t>
            </a:r>
            <a:r>
              <a:rPr lang="en-US" i="1" dirty="0"/>
              <a:t>hexadecimal</a:t>
            </a:r>
            <a:r>
              <a:rPr lang="en-US" dirty="0"/>
              <a:t> format (I'll discuss this more in class)</a:t>
            </a:r>
          </a:p>
          <a:p>
            <a:r>
              <a:rPr lang="en-US" dirty="0"/>
              <a:t>The third "printf" statement displays out the value of "p"; but "p" is a pointer, and its value is the memory address of "x"</a:t>
            </a:r>
          </a:p>
          <a:p>
            <a:r>
              <a:rPr lang="en-US" dirty="0"/>
              <a:t>This is why the third "printf" statement prints out the same thing as the second "printf" statement</a:t>
            </a:r>
          </a:p>
          <a:p>
            <a:r>
              <a:rPr lang="en-US" dirty="0"/>
              <a:t>Each format specifier (%d or %p, in these cases) informs the "printf" function what sort of value is being displayed, which indicates the number of bytes used to store the value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62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2C517-5B1C-25C7-0666-D477C985F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Dereferencing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F89A9-CC5F-3660-F181-30F2D5BD4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 access the value that a pointer points to, we </a:t>
            </a:r>
            <a:r>
              <a:rPr lang="en-US" i="1" dirty="0"/>
              <a:t>dereference</a:t>
            </a:r>
            <a:r>
              <a:rPr lang="en-US" dirty="0"/>
              <a:t> the pointer</a:t>
            </a:r>
          </a:p>
          <a:p>
            <a:r>
              <a:rPr lang="en-US" dirty="0"/>
              <a:t>In C, we do this with the </a:t>
            </a:r>
            <a:r>
              <a:rPr lang="en-US" b="1" dirty="0"/>
              <a:t>indirection operator</a:t>
            </a:r>
            <a:r>
              <a:rPr lang="en-US" dirty="0"/>
              <a:t>, which his also an asterisk</a:t>
            </a:r>
          </a:p>
          <a:p>
            <a:r>
              <a:rPr lang="en-US" dirty="0"/>
              <a:t>In the fourth "printf" statement, we are displaying the value that "p" points to, which is 5</a:t>
            </a:r>
          </a:p>
          <a:p>
            <a:r>
              <a:rPr lang="en-US" dirty="0"/>
              <a:t>The fifth "printf" statement is displaying the memory address of "p"</a:t>
            </a:r>
          </a:p>
          <a:p>
            <a:r>
              <a:rPr lang="en-US" dirty="0"/>
              <a:t>Remember, that "p" is a variable (that happens to be a pointer), and variables are stored in memory</a:t>
            </a:r>
          </a:p>
          <a:p>
            <a:r>
              <a:rPr lang="en-US" dirty="0"/>
              <a:t>Local variables within a function are stored close together in memory, so the memory address of "p" will be close to the memory address of "x"</a:t>
            </a:r>
          </a:p>
        </p:txBody>
      </p:sp>
    </p:spTree>
    <p:extLst>
      <p:ext uri="{BB962C8B-B14F-4D97-AF65-F5344CB8AC3E}">
        <p14:creationId xmlns:p14="http://schemas.microsoft.com/office/powerpoint/2010/main" val="474039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526BB-D7FE-3B1C-1C30-19A08A40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CAFF0-2A42-0777-8302-E461CCF6A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Sometimes, you want a pointer to point to nothing</a:t>
            </a:r>
          </a:p>
          <a:p>
            <a:r>
              <a:rPr lang="en-US" dirty="0"/>
              <a:t>For this purpose, C supplies the </a:t>
            </a:r>
            <a:r>
              <a:rPr lang="en-US" b="1" dirty="0"/>
              <a:t>NULL</a:t>
            </a:r>
            <a:r>
              <a:rPr lang="en-US" dirty="0"/>
              <a:t> constant, which is defined in the standard input and output library</a:t>
            </a:r>
          </a:p>
          <a:p>
            <a:r>
              <a:rPr lang="en-US" dirty="0"/>
              <a:t>If you try to use the indirection operator to the left of a NULL memory address, your program will almost certainly crash</a:t>
            </a:r>
          </a:p>
          <a:p>
            <a:r>
              <a:rPr lang="en-US" dirty="0"/>
              <a:t>For example, here is a program that tries to display what a NULL pointer points to (I will run it in class):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*p;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 = NULL;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printf("The value that p points to is %d.\n", *p);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cs typeface="Courier New" panose="02070309020205020404" pitchFamily="49" charset="0"/>
              </a:rPr>
              <a:t>Dereferencing a NULL pointer is a common cause of crashes in C programs!</a:t>
            </a:r>
          </a:p>
        </p:txBody>
      </p:sp>
    </p:spTree>
    <p:extLst>
      <p:ext uri="{BB962C8B-B14F-4D97-AF65-F5344CB8AC3E}">
        <p14:creationId xmlns:p14="http://schemas.microsoft.com/office/powerpoint/2010/main" val="1910340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FE6E6-23B8-7FDE-A3E7-7302B94B4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are Not Automatically Initialized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76E83-7457-CA0B-5492-E3CD42F80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with other variables, </a:t>
            </a:r>
            <a:r>
              <a:rPr lang="en-US" i="1" dirty="0"/>
              <a:t>pointers are not initialized automatically</a:t>
            </a:r>
          </a:p>
          <a:p>
            <a:r>
              <a:rPr lang="en-US" dirty="0"/>
              <a:t>The following program (I will run it in class) will likely crash, or it may run and display an arbitrary value: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#include &lt;stdio.h&gt;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int main(void)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{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int *p;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printf("The value that p points to is %d.\n", *p);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return 0;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}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 behavior depends on whether the value of "p" represents a valid memory address</a:t>
            </a:r>
          </a:p>
        </p:txBody>
      </p:sp>
    </p:spTree>
    <p:extLst>
      <p:ext uri="{BB962C8B-B14F-4D97-AF65-F5344CB8AC3E}">
        <p14:creationId xmlns:p14="http://schemas.microsoft.com/office/powerpoint/2010/main" val="3101331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5CB09-7FAD-1272-348C-2AD55D4E9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Declaring and Initializing Pointers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98DCB-712B-18E3-DB82-F9D5FA04F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2129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 is possible to initialize a pointer along with its declaration;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 = &amp;x;</a:t>
            </a:r>
          </a:p>
          <a:p>
            <a:r>
              <a:rPr lang="en-US" dirty="0"/>
              <a:t>You can declare multiple pointers with one declaration and initialize one or more;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 = &amp;x, *p2, *p3 = &amp;y;</a:t>
            </a:r>
          </a:p>
          <a:p>
            <a:r>
              <a:rPr lang="en-US" dirty="0"/>
              <a:t>Note that when declaring multiple pointers in one declaration, each pointer needs its own asterisk</a:t>
            </a:r>
          </a:p>
          <a:p>
            <a:r>
              <a:rPr lang="en-US" dirty="0"/>
              <a:t>You can also mix declarations of pointers and regular variables, but that might look confusing;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*p1, p2, p3;</a:t>
            </a:r>
          </a:p>
          <a:p>
            <a:r>
              <a:rPr lang="en-US" dirty="0">
                <a:cs typeface="Courier New" panose="02070309020205020404" pitchFamily="49" charset="0"/>
              </a:rPr>
              <a:t>You can also assign the value of one pointer to another;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p1 = p2;</a:t>
            </a:r>
          </a:p>
        </p:txBody>
      </p:sp>
    </p:spTree>
    <p:extLst>
      <p:ext uri="{BB962C8B-B14F-4D97-AF65-F5344CB8AC3E}">
        <p14:creationId xmlns:p14="http://schemas.microsoft.com/office/powerpoint/2010/main" val="283958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33B75-C642-C92D-70F6-CBC290210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and Variables Can Affect Each 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6FAA6-602C-6F1E-9A51-F93C74FDC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Now consider the program on the next slide (I will run it in class)</a:t>
            </a:r>
          </a:p>
          <a:p>
            <a:r>
              <a:rPr lang="en-US" dirty="0"/>
              <a:t>The program displays the following output: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value of x is 5.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value that p1 points to is 5.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value that p2 points to is 5.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value of x is 10.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value that p1 points to is 10.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value that p2 points to is 10.</a:t>
            </a:r>
          </a:p>
          <a:p>
            <a:r>
              <a:rPr lang="en-US" dirty="0"/>
              <a:t>Note that both pointers point to "x"; there value of 5 is stored at that memory address</a:t>
            </a:r>
          </a:p>
          <a:p>
            <a:r>
              <a:rPr lang="en-US" dirty="0"/>
              <a:t>The value changes due to this line in the code: *p1 = 10;</a:t>
            </a:r>
          </a:p>
          <a:p>
            <a:pPr lvl="1"/>
            <a:r>
              <a:rPr lang="en-US" dirty="0"/>
              <a:t>This is an example of the </a:t>
            </a:r>
            <a:r>
              <a:rPr lang="en-US" i="1" dirty="0"/>
              <a:t>assignment operator</a:t>
            </a:r>
            <a:r>
              <a:rPr lang="en-US" dirty="0"/>
              <a:t> being used to assign a value to the thing that a pointer points to (accessed here by dereferencing "p1")</a:t>
            </a:r>
          </a:p>
          <a:p>
            <a:pPr lvl="1"/>
            <a:r>
              <a:rPr lang="en-US" dirty="0"/>
              <a:t>Technically speaking, "*p1" is an </a:t>
            </a:r>
            <a:r>
              <a:rPr lang="en-US" i="1" dirty="0"/>
              <a:t>l-value</a:t>
            </a:r>
            <a:r>
              <a:rPr lang="en-US" dirty="0"/>
              <a:t>, which is something that can be to the left of an equal sign (i.e., the left operand of the assignment operator) in C</a:t>
            </a:r>
          </a:p>
          <a:p>
            <a:pPr lvl="1"/>
            <a:r>
              <a:rPr lang="en-US" dirty="0"/>
              <a:t>This memory location is also where "x" is stored, and also the memory that "p2" points to</a:t>
            </a:r>
          </a:p>
        </p:txBody>
      </p:sp>
    </p:spTree>
    <p:extLst>
      <p:ext uri="{BB962C8B-B14F-4D97-AF65-F5344CB8AC3E}">
        <p14:creationId xmlns:p14="http://schemas.microsoft.com/office/powerpoint/2010/main" val="2649647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9EB2-2525-4B2D-F4D9-501E2EDD9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Pointer Program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F5918-6054-D99E-B9B3-FDBCE3509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#include &lt;stdio.h&gt;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6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int main(void)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 int x = 5;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 int *p1 = &amp;x, *p2 = &amp;x;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6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 printf("The value of x is %d.\n", x);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 printf("The value that p1 points to is %d.\n", *p1);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 printf("The value that p2 points to is %d.\n", *p2);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6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 *p1 = 10;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 printf("The value of x is %d.\n", x);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 printf("The value that p1 points to is %d.\n", *p1);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 printf("The value that p2 points to is %d.\n", *p2);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6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 return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53849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9336-E0A6-B5D3-452D-CD4A7E03A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and the Increment Operator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88ABB-C3B2-97C1-0342-1328D6742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"p" is a pointer to an int, pointing to a valid memory location</a:t>
            </a:r>
          </a:p>
          <a:p>
            <a:r>
              <a:rPr lang="en-US" dirty="0"/>
              <a:t>Then we can increment the value that "p" points to using "(*p)++"</a:t>
            </a:r>
          </a:p>
          <a:p>
            <a:r>
              <a:rPr lang="en-US" dirty="0"/>
              <a:t>The parentheses are necessary here, because the </a:t>
            </a:r>
            <a:r>
              <a:rPr lang="en-US" i="1" dirty="0"/>
              <a:t>increment operator </a:t>
            </a:r>
            <a:r>
              <a:rPr lang="en-US" dirty="0"/>
              <a:t>has a higher </a:t>
            </a:r>
            <a:r>
              <a:rPr lang="en-US" i="1" dirty="0"/>
              <a:t>precedence</a:t>
            </a:r>
            <a:r>
              <a:rPr lang="en-US" dirty="0"/>
              <a:t> than the indirection operator</a:t>
            </a:r>
          </a:p>
          <a:p>
            <a:r>
              <a:rPr lang="en-US" dirty="0"/>
              <a:t>If we just used "*p++", we would increment the pointer first, and then access the value at the increased memory location</a:t>
            </a:r>
          </a:p>
          <a:p>
            <a:r>
              <a:rPr lang="en-US" dirty="0"/>
              <a:t>Sometimes this is what we want, but not in this case</a:t>
            </a:r>
          </a:p>
          <a:p>
            <a:r>
              <a:rPr lang="en-US" dirty="0"/>
              <a:t>We'll see examples of pointer arithmetic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1904259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67870-F7B3-3066-8D18-CD1FB6989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4BAEF-B429-AB05-B8E3-50646D621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Suppose we want to swap two "int" variables (exchange their values)</a:t>
            </a:r>
          </a:p>
          <a:p>
            <a:r>
              <a:rPr lang="en-US" dirty="0"/>
              <a:t>Note that we cannot just do something like this: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x = y;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y = x;</a:t>
            </a:r>
          </a:p>
          <a:p>
            <a:r>
              <a:rPr lang="en-US" dirty="0"/>
              <a:t>It takes three lines of code to execute such a swap; something like: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temp = x;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x = y;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y = temp;</a:t>
            </a:r>
          </a:p>
          <a:p>
            <a:r>
              <a:rPr lang="en-US" dirty="0"/>
              <a:t>If we do swaps often (as is the case for some </a:t>
            </a:r>
            <a:r>
              <a:rPr lang="en-US" i="1" dirty="0"/>
              <a:t>sorting</a:t>
            </a:r>
            <a:r>
              <a:rPr lang="en-US" dirty="0"/>
              <a:t> algorithms), we may want to write a function to do it</a:t>
            </a:r>
          </a:p>
          <a:p>
            <a:r>
              <a:rPr lang="en-US" dirty="0"/>
              <a:t>However, recall that C is a </a:t>
            </a:r>
            <a:r>
              <a:rPr lang="en-US" i="1" dirty="0"/>
              <a:t>pass-by-value</a:t>
            </a:r>
            <a:r>
              <a:rPr lang="en-US" dirty="0"/>
              <a:t> language</a:t>
            </a:r>
          </a:p>
          <a:p>
            <a:r>
              <a:rPr lang="en-US" dirty="0"/>
              <a:t>We can create functions that change the values of variables in the calling routine if the function accepts pointers as parameters</a:t>
            </a:r>
          </a:p>
          <a:p>
            <a:r>
              <a:rPr lang="en-US" dirty="0"/>
              <a:t>The arguments passed to these parameters must also be pointers</a:t>
            </a:r>
          </a:p>
          <a:p>
            <a:r>
              <a:rPr lang="en-US" dirty="0"/>
              <a:t>The program on the next page shows a program with a "swap" function that takes advantage of this (I will run it in class)</a:t>
            </a:r>
          </a:p>
          <a:p>
            <a:r>
              <a:rPr lang="en-US" dirty="0"/>
              <a:t>Now we can understand better why the "&amp;" is necessary in calls to "scanf"!</a:t>
            </a:r>
          </a:p>
        </p:txBody>
      </p:sp>
    </p:spTree>
    <p:extLst>
      <p:ext uri="{BB962C8B-B14F-4D97-AF65-F5344CB8AC3E}">
        <p14:creationId xmlns:p14="http://schemas.microsoft.com/office/powerpoint/2010/main" val="2710512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8B79E-F544-D8C8-780F-9C85BAFA5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Using a "swap"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BBFE3-94FF-4974-C055-49CE834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#include &lt;stdio.h&gt;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swap(int *, int *);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 main(void)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a = 5, b = 10;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printf("Before swap: a = %d, b = %d.\n", a, b);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swap(&amp;a, &amp;b);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printf("After swap: a = %d, b = %d.\n", a, b);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return 0;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swap(int *x, int *y)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temp;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temp = *x;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*x = *y;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*y = temp;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return;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800" i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453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3F8F2-3824-693F-F734-CCDA03A8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Be 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F8860-E069-5EED-83E1-CFBC0ECF8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39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5837</TotalTime>
  <Words>2123</Words>
  <Application>Microsoft Office PowerPoint</Application>
  <PresentationFormat>Widescreen</PresentationFormat>
  <Paragraphs>189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Office Theme</vt:lpstr>
      <vt:lpstr>CS 160: Introduction to Procedural Programming and ECE 160: Introduction to Programming for Electrical Engineers  Topic: Pointers</vt:lpstr>
      <vt:lpstr>Pointers</vt:lpstr>
      <vt:lpstr>Pointers in C</vt:lpstr>
      <vt:lpstr>First Pointer Program Example</vt:lpstr>
      <vt:lpstr>Declaring and Assigning Values to Pointers</vt:lpstr>
      <vt:lpstr>Displaying Pointer Values</vt:lpstr>
      <vt:lpstr>Dereferencing Pointers</vt:lpstr>
      <vt:lpstr>NULL</vt:lpstr>
      <vt:lpstr>Pointers are Not Automatically Initialized</vt:lpstr>
      <vt:lpstr>Declaring and Initializing Pointers Together</vt:lpstr>
      <vt:lpstr>Pointers and Variables Can Affect Each Other</vt:lpstr>
      <vt:lpstr>Multiple Pointer Program Example</vt:lpstr>
      <vt:lpstr>Pointers and the Increment Operator</vt:lpstr>
      <vt:lpstr>Pointer Parameters</vt:lpstr>
      <vt:lpstr>Program Using a "swap" Function</vt:lpstr>
      <vt:lpstr>To Be Continued…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323</cp:revision>
  <dcterms:created xsi:type="dcterms:W3CDTF">2020-08-29T03:38:10Z</dcterms:created>
  <dcterms:modified xsi:type="dcterms:W3CDTF">2026-03-04T04:09:34Z</dcterms:modified>
</cp:coreProperties>
</file>