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algorithm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if there exist positive constants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and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≤ c*f(N)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when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That is, f(N)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g(N)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best (tightest) bounds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Little-oh notation):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four mathematical notations</a:t>
            </a:r>
            <a:r>
              <a:rPr lang="en-US" dirty="0"/>
              <a:t> we have defined are useful for analyzing algorithms</a:t>
            </a:r>
          </a:p>
          <a:p>
            <a:r>
              <a:rPr lang="en-US" dirty="0"/>
              <a:t>Typically, T(N) will represent the number of computational steps (which is related to running time) that an algorithm requires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Running Times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will help us evaluate algorithms that can be broken down into sequential segments of code</a:t>
            </a:r>
          </a:p>
          <a:p>
            <a:r>
              <a:rPr lang="en-US" dirty="0"/>
              <a:t>Part (b) will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powerful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latin typeface="Courier New" panose="02070309020205020404" pitchFamily="49" charset="0"/>
              </a:rPr>
              <a:t>Stirling’s Formula: 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at times we will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depend on these things: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input";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(at least, one of them would be)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(an empty subsequence is allowed)</a:t>
                </a:r>
              </a:p>
              <a:p>
                <a:r>
                  <a:rPr lang="en-US" dirty="0"/>
                  <a:t>Some versions also ask to indicate the subsequence;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 (by looping through every possible starting and ending position)</a:t>
            </a:r>
          </a:p>
          <a:p>
            <a:r>
              <a:rPr lang="en-US" dirty="0"/>
              <a:t>For each subsequence, compute the sum</a:t>
            </a:r>
          </a:p>
          <a:p>
            <a:r>
              <a:rPr lang="en-US" dirty="0"/>
              <a:t>If the sum is greater than the largest sum seen so far, remember it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is a simple base case when the sequence contains zero or one items</a:t>
            </a:r>
          </a:p>
          <a:p>
            <a:r>
              <a:rPr lang="en-US" dirty="0"/>
              <a:t>There is a linear method of finding the answer to part 3 (it is similar to what the nested loop in the quadratic solution does)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last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b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Master Theorem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</a:t>
                </a:r>
              </a:p>
              <a:p>
                <a:r>
                  <a:rPr lang="en-US" dirty="0"/>
                  <a:t>The Master Theorem is not covered in our textbook; for more details, see “Introduction to Algorithms” by Cormen, Leiserson, Rivest, and Stein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an even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loop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implemented all four algorithms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way involves analyzing the number of computational steps the routine requires and comparing this to the formula defining the Fibonacci sequence: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69CBB4-9AFB-4155-BD98-B2476F52BB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92136"/>
              </p:ext>
            </p:extLst>
          </p:nvPr>
        </p:nvGraphicFramePr>
        <p:xfrm>
          <a:off x="2749106" y="2647104"/>
          <a:ext cx="6693788" cy="15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3343187" imgH="780748" progId="AcroExch.Document.DC">
                  <p:embed/>
                </p:oleObj>
              </mc:Choice>
              <mc:Fallback>
                <p:oleObj name="Acrobat Document" r:id="rId3" imgW="3343187" imgH="78074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9106" y="2647104"/>
                        <a:ext cx="6693788" cy="15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24558</Words>
  <Application>Microsoft Office PowerPoint</Application>
  <PresentationFormat>Widescreen</PresentationFormat>
  <Paragraphs>3623</Paragraphs>
  <Slides>162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70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Acrobat Document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Running Times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30</cp:revision>
  <dcterms:created xsi:type="dcterms:W3CDTF">2020-09-14T03:54:42Z</dcterms:created>
  <dcterms:modified xsi:type="dcterms:W3CDTF">2022-01-24T17:04:23Z</dcterms:modified>
</cp:coreProperties>
</file>