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during the fall 2023 semester will take place on Wednesdays from 11 am – 12:50 pm</a:t>
            </a:r>
          </a:p>
          <a:p>
            <a:pPr lvl="1"/>
            <a:r>
              <a:rPr lang="en-US" dirty="0"/>
              <a:t>Lectures will take place in Rm. 105</a:t>
            </a:r>
          </a:p>
          <a:p>
            <a:pPr lvl="1"/>
            <a:r>
              <a:rPr lang="en-US" dirty="0"/>
              <a:t>If we are forced to be remote at any point during the semester, those lectures would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relevant course information including the syllabus and all assignments on the course webpage</a:t>
            </a:r>
          </a:p>
          <a:p>
            <a:pPr lvl="1"/>
            <a:r>
              <a:rPr lang="en-US" dirty="0"/>
              <a:t>Some general course policies can also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grade, respectively)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</a:t>
            </a:r>
            <a:r>
              <a:rPr lang="en-US" i="1" dirty="0"/>
              <a:t>object-oriented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that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As a programmer, you will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pPr lvl="1"/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</a:p>
          <a:p>
            <a:pPr lvl="1"/>
            <a:r>
              <a:rPr lang="en-US" dirty="0"/>
              <a:t>In general, if we are dealing with small amounts of data, the choice of algorithm might not be too important</a:t>
            </a:r>
          </a:p>
          <a:p>
            <a:pPr lvl="1"/>
            <a:r>
              <a:rPr lang="en-US" dirty="0"/>
              <a:t>When dealing with huge amounts of data, however, it can be crucial</a:t>
            </a:r>
          </a:p>
          <a:p>
            <a:pPr lvl="1"/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you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1080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20</cp:revision>
  <dcterms:created xsi:type="dcterms:W3CDTF">2020-08-29T03:38:10Z</dcterms:created>
  <dcterms:modified xsi:type="dcterms:W3CDTF">2023-08-22T20:22:51Z</dcterms:modified>
</cp:coreProperties>
</file>