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in person, Wednesdays from 2 pm – 4 pm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General course policies and office hours can be found on that page</a:t>
            </a:r>
          </a:p>
          <a:p>
            <a:pPr lvl="1"/>
            <a:r>
              <a:rPr lang="en-US" dirty="0"/>
              <a:t>You can also find a link to the course webpage</a:t>
            </a:r>
          </a:p>
          <a:p>
            <a:pPr lvl="1"/>
            <a:r>
              <a:rPr lang="en-US" dirty="0"/>
              <a:t>I’ll post syllabus info, slides, and assignments on the course webpage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“Data Structures and Algorithm Analysis in C++”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“Algorithms”,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“Introduction to Algorithms”, the 3</a:t>
            </a:r>
            <a:r>
              <a:rPr lang="en-US" baseline="30000" dirty="0"/>
              <a:t>rd</a:t>
            </a:r>
            <a:r>
              <a:rPr lang="en-US" dirty="0"/>
              <a:t> edition, by </a:t>
            </a:r>
            <a:r>
              <a:rPr lang="en-US" dirty="0" err="1"/>
              <a:t>Cormen</a:t>
            </a:r>
            <a:r>
              <a:rPr lang="en-US" dirty="0"/>
              <a:t>, </a:t>
            </a:r>
            <a:r>
              <a:rPr lang="en-US" dirty="0" err="1"/>
              <a:t>Leiserson</a:t>
            </a:r>
            <a:r>
              <a:rPr lang="en-US" dirty="0"/>
              <a:t>, </a:t>
            </a:r>
            <a:r>
              <a:rPr lang="en-US" dirty="0" err="1"/>
              <a:t>Rivest</a:t>
            </a:r>
            <a:r>
              <a:rPr lang="en-US" dirty="0"/>
              <a:t>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Two programs (50% total)</a:t>
            </a:r>
          </a:p>
          <a:p>
            <a:pPr lvl="1"/>
            <a:r>
              <a:rPr lang="en-US" dirty="0"/>
              <a:t>Three problem sets (50% total)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object-oriented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2, we will see a formal definition of an algorithm near the end of the course</a:t>
            </a:r>
          </a:p>
          <a:p>
            <a:r>
              <a:rPr lang="en-US" dirty="0"/>
              <a:t>These two topics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84523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This includes formalizing requirements, designing the system, implementing the program, documenting the product, maintaining the system, etc.</a:t>
            </a:r>
          </a:p>
          <a:p>
            <a:pPr lvl="1"/>
            <a:r>
              <a:rPr lang="en-US" dirty="0"/>
              <a:t>The algorithms we cover in this class are used to implement small parts of large systems</a:t>
            </a:r>
          </a:p>
          <a:p>
            <a:pPr lvl="1"/>
            <a:r>
              <a:rPr lang="en-US" dirty="0"/>
              <a:t>Although small, these parts may be extremely important</a:t>
            </a:r>
          </a:p>
          <a:p>
            <a:r>
              <a:rPr lang="en-US" dirty="0"/>
              <a:t>As a programmer, you would be using algorithms and data structures from this course very often, but you will be implementing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Often, when you are given a programming task, there are many possible algorithms and data structures that would give the correct answer</a:t>
            </a:r>
          </a:p>
          <a:p>
            <a:pPr lvl="1"/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</a:p>
          <a:p>
            <a:pPr lvl="1"/>
            <a:r>
              <a:rPr lang="en-US" dirty="0"/>
              <a:t>In general, if we are dealing with small amounts of data, the choice of algorithm might not be that important</a:t>
            </a:r>
          </a:p>
          <a:p>
            <a:pPr lvl="1"/>
            <a:r>
              <a:rPr lang="en-US" dirty="0"/>
              <a:t>When dealing with large amounts of data, however, it can be crucial</a:t>
            </a:r>
          </a:p>
          <a:p>
            <a:pPr lvl="1"/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some problems for which no efficient solution exists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Generally, when we analyze the efficiency of an algorithm, we don't truly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hardware; the number of computational steps depends on the algorithm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 </a:t>
            </a:r>
            <a:r>
              <a:rPr lang="en-US" dirty="0"/>
              <a:t>(or one of a few other related notations) is used to analyze the efficiency of an algorithm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textbook, if a quadratic sort is used on a modern machine for k=15 million and N=30 million, this would take days</a:t>
            </a:r>
          </a:p>
          <a:p>
            <a:r>
              <a:rPr lang="en-US" dirty="0"/>
              <a:t>I add: Using an efficient sort might take a few seconds</a:t>
            </a:r>
          </a:p>
          <a:p>
            <a:r>
              <a:rPr lang="en-US" dirty="0"/>
              <a:t>An implementation of an algorithm we will learn later in the course takes about a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870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11</cp:revision>
  <dcterms:created xsi:type="dcterms:W3CDTF">2020-08-29T03:38:10Z</dcterms:created>
  <dcterms:modified xsi:type="dcterms:W3CDTF">2021-09-01T03:29:51Z</dcterms:modified>
</cp:coreProperties>
</file>